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0"/>
  </p:notesMasterIdLst>
  <p:sldIdLst>
    <p:sldId id="326" r:id="rId3"/>
    <p:sldId id="257" r:id="rId4"/>
    <p:sldId id="258" r:id="rId5"/>
    <p:sldId id="260" r:id="rId6"/>
    <p:sldId id="259" r:id="rId7"/>
    <p:sldId id="262" r:id="rId8"/>
    <p:sldId id="263" r:id="rId9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56" d="100"/>
          <a:sy n="56" d="100"/>
        </p:scale>
        <p:origin x="100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07E703-D188-43A0-ABC8-43D4EB2C8758}" type="datetimeFigureOut">
              <a:rPr lang="vi-VN" smtClean="0"/>
              <a:t>04/01/2022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E5BFAE-90BC-4BDD-AA29-0BA31DA9B6A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630652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44AB91-A8C2-45A2-A8DC-9C24C78B8D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75355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9AEC3D-87E3-4F4A-90AF-C1365B2A2E7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10631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1E1A7-BE2A-4821-8BD1-246388A16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BA4416-CAFA-4893-A486-5942232A5F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49F51B-A2F2-482D-9C06-A092524DF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C7057A-3CB6-4482-95B3-991E6705BD3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A563D0-A6AD-47AD-BF54-151C9EB59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BA4C79-2347-4B61-AC85-31D06AB46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258438-8E98-4F0D-B134-7A50166EB27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5423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47945B-4394-405E-9CD0-93E3B0C41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160DC9-EA05-465D-A8C7-6032F8FBEA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FB7ABC-73FC-4185-9238-2377C477B1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C7057A-3CB6-4482-95B3-991E6705BD3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22FF99-8EC3-423D-B8B9-100DD7E6B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A971E0-E9CC-44ED-8D84-2EBC525AE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258438-8E98-4F0D-B134-7A50166EB27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8981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A0DD7F-B25C-4A41-AF41-DCBE3153C9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52D5DC-F4B9-491F-B696-ED598291C7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FAE70A-32DE-4FD3-BF12-0372F9844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C7057A-3CB6-4482-95B3-991E6705BD3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F44A2A-8EE7-41E5-91CF-1166C5C196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A8FD15-11B8-45D1-A628-3957418EC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258438-8E98-4F0D-B134-7A50166EB27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19505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CCC23D-CC49-4D1C-8102-8F27974667D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98CD67-DBA6-400A-93A5-922E9EDE5DE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04388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CCC23D-CC49-4D1C-8102-8F27974667D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98CD67-DBA6-400A-93A5-922E9EDE5DE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49133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CCC23D-CC49-4D1C-8102-8F27974667D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98CD67-DBA6-400A-93A5-922E9EDE5DE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57267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CCC23D-CC49-4D1C-8102-8F27974667D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98CD67-DBA6-400A-93A5-922E9EDE5DE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47926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CCC23D-CC49-4D1C-8102-8F27974667D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98CD67-DBA6-400A-93A5-922E9EDE5DE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96174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CCC23D-CC49-4D1C-8102-8F27974667D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98CD67-DBA6-400A-93A5-922E9EDE5DE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86702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CCC23D-CC49-4D1C-8102-8F27974667D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98CD67-DBA6-400A-93A5-922E9EDE5DE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40706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CCC23D-CC49-4D1C-8102-8F27974667D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98CD67-DBA6-400A-93A5-922E9EDE5DE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9087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0B6A4-6B21-43B1-BEC1-315431077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F20D95-5629-4D8C-BAAF-9C808BC44B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7F2A3B-F856-46AF-94E2-4D9A62074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C7057A-3CB6-4482-95B3-991E6705BD3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190A9B-2595-499B-A0D8-015AEB7AEE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68A7F1-8976-494B-AF2C-A110BC165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258438-8E98-4F0D-B134-7A50166EB27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66312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CCC23D-CC49-4D1C-8102-8F27974667D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98CD67-DBA6-400A-93A5-922E9EDE5DE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97193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CCC23D-CC49-4D1C-8102-8F27974667D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98CD67-DBA6-400A-93A5-922E9EDE5DE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30980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CCC23D-CC49-4D1C-8102-8F27974667D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98CD67-DBA6-400A-93A5-922E9EDE5DE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50082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3056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8018C9-42EB-4190-AF3F-B1CA323CBD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ECB7CF-63CF-41EB-8063-D363E1D0BD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1A4C4E-EACE-42A6-8D5F-EE4A117A0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C7057A-3CB6-4482-95B3-991E6705BD3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5A4612-D2C0-4707-8C7A-6377D8974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6AA644-A205-4BDE-BEC2-0F0B129B6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258438-8E98-4F0D-B134-7A50166EB27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4206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58286E-2FC8-474D-9605-C724463B2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9E7086-50CB-4FDB-8059-6EBDA117B1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E87264-D1FA-40C4-8D2F-1E422BD9B7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E37009-E083-4E6D-8B1F-1D7B5BA48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C7057A-3CB6-4482-95B3-991E6705BD3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07C21B-6526-4860-A19F-17AC4F5D3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F21CA5-3FDC-4143-87D4-D130F08B7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258438-8E98-4F0D-B134-7A50166EB27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3032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6EC685-EFF1-498C-9766-A24371084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556CF2-235F-4889-9ACE-A55CCAFE15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773D81-1446-48F4-BE86-1AB02C72D2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CC5920-D0CD-4A65-A44B-519785950B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3939DF-0A36-4D0A-9FE2-389AA2C886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382C1C1-98A9-4164-98F9-5F3CFFBD0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C7057A-3CB6-4482-95B3-991E6705BD3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BEA244E-3674-471E-944C-2EA16748B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6CBB536-390B-4FB0-856D-8C7184548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258438-8E98-4F0D-B134-7A50166EB27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9532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272E28-AB03-471A-B91A-A50E133A70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58A5676-A4BE-45B3-B9B8-61CF14A54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C7057A-3CB6-4482-95B3-991E6705BD3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59EDE9-B984-4C49-B666-5223BBA92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21E185-B971-4F2E-B2D9-C86B0DB06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258438-8E98-4F0D-B134-7A50166EB27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0784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704910-9590-4BC3-BB88-5C62276CE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C7057A-3CB6-4482-95B3-991E6705BD3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9C27E7A-16D0-4841-A2F9-2BC249F37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72985B-4DB1-4323-9E57-FAA7D82E1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258438-8E98-4F0D-B134-7A50166EB27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0657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49D84-29D6-417F-81F2-20BBB5B6B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40E798-AE75-466C-858F-2BE3F52489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807AA0-5EF6-4F80-AFB0-9DC09B09FC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A87F80-ECA2-4385-AC5B-BA85DBD61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C7057A-3CB6-4482-95B3-991E6705BD3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0B74E1-5124-4579-8F9C-6F6251947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9EBF02-625D-48A4-9A48-C10170B20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258438-8E98-4F0D-B134-7A50166EB27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1555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65FCC-6926-4633-A72C-7319DFC70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F5A419E-1C5B-4A4C-9806-2540F72440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ED372A-0E41-4E8C-9CFF-FA8B0D17A3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070A92-E8EB-4772-8E24-FA577A655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C7057A-3CB6-4482-95B3-991E6705BD3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C8457D-0CA3-4938-B534-82A4C887A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6B34EF-44E3-4BEF-BCBF-BD257F3CE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258438-8E98-4F0D-B134-7A50166EB27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9497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ABC6C3-2A12-45DD-86FC-47F1E55C38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E2E244-42DE-4113-A621-C6B64C166A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B5AE31-8DBF-4DF5-A633-62C9050E43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C7057A-3CB6-4482-95B3-991E6705BD3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8DB619-CB95-4139-8402-B1294AA199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2F0A53-ACCF-488C-AAD4-9DEAB8181E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258438-8E98-4F0D-B134-7A50166EB27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7252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CCC23D-CC49-4D1C-8102-8F27974667D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98CD67-DBA6-400A-93A5-922E9EDE5DE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5043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763067" y="0"/>
            <a:ext cx="10921286" cy="6858000"/>
            <a:chOff x="631064" y="0"/>
            <a:chExt cx="10921286" cy="6858000"/>
          </a:xfrm>
        </p:grpSpPr>
        <p:pic>
          <p:nvPicPr>
            <p:cNvPr id="7" name="Picture 2" descr="E:\DT\Phần mềm\LuyenChuTieuHoc-2.8 (1)\LuyenChuTieuHoc-2.8\LuyenChuTieuHoc\Ảnh dòng kẻ sẵn cho môn toán\Dòng kẻ đen - 11 dòng - 15 ô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526"/>
            <a:stretch/>
          </p:blipFill>
          <p:spPr bwMode="auto">
            <a:xfrm>
              <a:off x="631064" y="0"/>
              <a:ext cx="10921286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1" name="Straight Connector 10"/>
            <p:cNvCxnSpPr/>
            <p:nvPr/>
          </p:nvCxnSpPr>
          <p:spPr>
            <a:xfrm>
              <a:off x="631064" y="1"/>
              <a:ext cx="0" cy="685799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507647" y="160445"/>
            <a:ext cx="10464444" cy="834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 marL="0" marR="0" lvl="0" indent="0" algn="l" defTabSz="13160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800" b="1" i="1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  <a:p>
            <a:pPr marL="0" marR="0" lvl="0" indent="0" algn="l" defTabSz="13160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              </a:t>
            </a:r>
          </a:p>
          <a:p>
            <a:pPr marL="0" marR="0" lvl="0" indent="0" algn="l" defTabSz="13160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                                                                                            </a:t>
            </a:r>
          </a:p>
          <a:p>
            <a:pPr marL="0" marR="0" lvl="0" indent="0" algn="l" defTabSz="13160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 </a:t>
            </a:r>
          </a:p>
          <a:p>
            <a:pPr marL="0" marR="0" lvl="0" indent="0" algn="l" defTabSz="13160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  <a:p>
            <a:pPr marL="0" marR="0" lvl="0" indent="0" algn="l" defTabSz="13160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  <a:p>
            <a:pPr marL="0" marR="0" lvl="0" indent="0" algn="l" defTabSz="13160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  <a:p>
            <a:pPr marL="0" marR="0" lvl="0" indent="0" algn="l" defTabSz="13160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  <a:p>
            <a:pPr marL="0" marR="0" lvl="0" indent="0" algn="l" defTabSz="13160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  <a:p>
            <a:pPr marL="0" marR="0" lvl="0" indent="0" algn="l" defTabSz="13160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8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        Thứ tư </a:t>
            </a:r>
            <a:r>
              <a:rPr kumimoji="0" lang="en-US" altLang="en-US" sz="3800" b="1" i="0" u="none" strike="noStrike" kern="1200" cap="none" spc="0" normalizeH="0" baseline="0" noProof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ngày</a:t>
            </a:r>
            <a:r>
              <a:rPr kumimoji="0" lang="en-US" altLang="en-US" sz="38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lang="en-US" altLang="en-US" sz="3800" b="1" noProof="0">
                <a:solidFill>
                  <a:srgbClr val="7030A0"/>
                </a:solidFill>
                <a:latin typeface="HP001 4 hàng" pitchFamily="34" charset="0"/>
              </a:rPr>
              <a:t>5</a:t>
            </a:r>
            <a:r>
              <a:rPr kumimoji="0" lang="en-US" altLang="en-US" sz="38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sz="3800" b="1" i="0" u="none" strike="noStrike" kern="1200" cap="none" spc="0" normalizeH="0" baseline="0" noProof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Calibri"/>
                <a:cs typeface="Arial"/>
              </a:rPr>
              <a:t>Ǉ</a:t>
            </a:r>
            <a:r>
              <a:rPr kumimoji="0" lang="en-US" altLang="en-US" sz="3800" b="1" i="0" u="none" strike="noStrike" kern="1200" cap="none" spc="0" normalizeH="0" baseline="0" noProof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háng</a:t>
            </a:r>
            <a:r>
              <a:rPr kumimoji="0" lang="en-US" altLang="en-US" sz="38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1 </a:t>
            </a:r>
            <a:r>
              <a:rPr kumimoji="0" lang="en-US" altLang="en-US" sz="3800" b="1" i="0" u="none" strike="noStrike" kern="1200" cap="none" spc="0" normalizeH="0" baseline="0" noProof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năm</a:t>
            </a:r>
            <a:r>
              <a:rPr kumimoji="0" lang="en-US" altLang="en-US" sz="38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2022</a:t>
            </a:r>
            <a:endParaRPr kumimoji="0" lang="en-US" altLang="en-US" sz="3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3486152" y="1064880"/>
            <a:ext cx="4445448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 marL="0" marR="0" lvl="0" indent="0" algn="l" defTabSz="13160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T</a:t>
            </a:r>
            <a:r>
              <a:rPr kumimoji="0" lang="el-GR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Θ</a:t>
            </a:r>
            <a:r>
              <a:rPr kumimoji="0" lang="en-US" alt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Ğng</a:t>
            </a:r>
            <a:r>
              <a:rPr kumimoji="0" lang="en-US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V</a:t>
            </a:r>
            <a:r>
              <a:rPr kumimoji="0" lang="el-GR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Η</a:t>
            </a:r>
            <a:r>
              <a:rPr kumimoji="0" lang="en-US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İt</a:t>
            </a:r>
            <a:r>
              <a:rPr kumimoji="0" lang="el-GR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endParaRPr kumimoji="0" lang="en-US" altLang="en-US" sz="3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</p:txBody>
      </p:sp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1335083" y="1773199"/>
            <a:ext cx="10321468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 marL="0" marR="0" lvl="0" indent="0" algn="l" defTabSz="13160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8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        </a:t>
            </a:r>
            <a:r>
              <a:rPr lang="en-US" altLang="en-US" sz="3800" b="1">
                <a:solidFill>
                  <a:srgbClr val="7030A0"/>
                </a:solidFill>
                <a:latin typeface="HP001 4 hàng" pitchFamily="34" charset="0"/>
              </a:rPr>
              <a:t>Ôn tập cuối học kì 1 </a:t>
            </a:r>
            <a:r>
              <a:rPr kumimoji="0" lang="en-US" altLang="en-US" sz="3800" b="1" i="0" u="none" strike="noStrike" kern="1200" cap="none" spc="0" normalizeH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( Tiết 5 + </a:t>
            </a:r>
            <a:r>
              <a:rPr lang="en-US" altLang="en-US" sz="3800" b="1" noProof="0">
                <a:solidFill>
                  <a:srgbClr val="7030A0"/>
                </a:solidFill>
                <a:latin typeface="HP001 4 hàng" pitchFamily="34" charset="0"/>
              </a:rPr>
              <a:t>6</a:t>
            </a:r>
            <a:r>
              <a:rPr kumimoji="0" lang="en-US" altLang="en-US" sz="3800" b="1" i="0" u="none" strike="noStrike" kern="1200" cap="none" spc="0" normalizeH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)</a:t>
            </a:r>
            <a:endParaRPr kumimoji="0" lang="en-US" altLang="en-US" sz="3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80173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btitle 2"/>
          <p:cNvSpPr txBox="1"/>
          <p:nvPr/>
        </p:nvSpPr>
        <p:spPr>
          <a:xfrm>
            <a:off x="922548" y="2563592"/>
            <a:ext cx="10398133" cy="1621765"/>
          </a:xfrm>
          <a:prstGeom prst="rect">
            <a:avLst/>
          </a:prstGeom>
        </p:spPr>
        <p:txBody>
          <a:bodyPr spcFirstLastPara="1" vert="horz" lIns="121920" tIns="60960" rIns="121920" bIns="60960" numCol="1" rtlCol="0" anchor="t">
            <a:prstTxWarp prst="textArchUp">
              <a:avLst/>
            </a:prstTxWarp>
            <a:noAutofit/>
          </a:bodyPr>
          <a:lstStyle>
            <a:lvl1pPr marL="0" indent="0" algn="ctr" defTabSz="6858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500" b="1" i="0" kern="1200" cap="all" spc="3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35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2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2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B082E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6665" b="1" i="0" u="none" strike="noStrike" kern="1200" cap="none" spc="0" normalizeH="0" baseline="0" noProof="0" dirty="0">
                <a:ln w="22225">
                  <a:solidFill>
                    <a:srgbClr val="1B376E"/>
                  </a:solidFill>
                  <a:prstDash val="solid"/>
                </a:ln>
                <a:solidFill>
                  <a:srgbClr val="1B376E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Ôn tập cuối học kì I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B082E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6665" b="1" i="0" u="none" strike="noStrike" kern="1200" cap="none" spc="0" normalizeH="0" baseline="0" noProof="0" dirty="0">
                <a:ln w="22225">
                  <a:solidFill>
                    <a:srgbClr val="1B376E"/>
                  </a:solidFill>
                  <a:prstDash val="solid"/>
                </a:ln>
                <a:solidFill>
                  <a:srgbClr val="1B376E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(tiết 5 + 6) </a:t>
            </a:r>
          </a:p>
        </p:txBody>
      </p:sp>
      <p:sp>
        <p:nvSpPr>
          <p:cNvPr id="5" name="Subtitle 2"/>
          <p:cNvSpPr txBox="1"/>
          <p:nvPr/>
        </p:nvSpPr>
        <p:spPr>
          <a:xfrm>
            <a:off x="1886986" y="910337"/>
            <a:ext cx="9062559" cy="1819865"/>
          </a:xfrm>
          <a:prstGeom prst="rect">
            <a:avLst/>
          </a:prstGeom>
        </p:spPr>
        <p:txBody>
          <a:bodyPr spcFirstLastPara="1" vert="horz" lIns="91440" tIns="45720" rIns="91440" bIns="45720" numCol="1" rtlCol="0" anchor="t">
            <a:prstTxWarp prst="textArchUp">
              <a:avLst/>
            </a:prstTxWarp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2000" b="1" i="0" kern="1200" cap="all" spc="4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6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B082E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800" b="1" i="0" u="none" strike="noStrike" kern="1200" cap="all" spc="400" normalizeH="0" baseline="0" noProof="0" dirty="0">
              <a:ln>
                <a:noFill/>
              </a:ln>
              <a:solidFill>
                <a:srgbClr val="0B082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1226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0593E17-85A1-48DB-A14C-885D1BF368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19" t="32374" r="43834" b="-1"/>
          <a:stretch/>
        </p:blipFill>
        <p:spPr>
          <a:xfrm>
            <a:off x="6156959" y="370113"/>
            <a:ext cx="4955177" cy="316556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4766" y="836022"/>
            <a:ext cx="6148252" cy="1953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6. </a:t>
            </a:r>
            <a:r>
              <a:rPr lang="en-US" sz="28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 vào tranh tìm từ ngữ:</a:t>
            </a:r>
          </a:p>
          <a:p>
            <a:pPr marL="342900" indent="-342900">
              <a:lnSpc>
                <a:spcPct val="150000"/>
              </a:lnSpc>
              <a:buAutoNum type="alphaLcPeriod"/>
            </a:pPr>
            <a:r>
              <a:rPr lang="en-US" sz="28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 người, chỉ vật</a:t>
            </a:r>
          </a:p>
          <a:p>
            <a:pPr marL="342900" indent="-342900">
              <a:lnSpc>
                <a:spcPct val="150000"/>
              </a:lnSpc>
              <a:buAutoNum type="alphaLcPeriod"/>
            </a:pPr>
            <a:r>
              <a:rPr lang="en-US" sz="28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 hoạt động</a:t>
            </a:r>
            <a:endParaRPr lang="vi-VN" sz="2800" dirty="0"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0593E17-85A1-48DB-A14C-885D1BF368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6831" t="33372"/>
          <a:stretch/>
        </p:blipFill>
        <p:spPr>
          <a:xfrm>
            <a:off x="6313714" y="3635827"/>
            <a:ext cx="4798422" cy="2906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822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0593E17-85A1-48DB-A14C-885D1BF368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19" t="32374" r="43834" b="-1"/>
          <a:stretch/>
        </p:blipFill>
        <p:spPr>
          <a:xfrm>
            <a:off x="6235336" y="857792"/>
            <a:ext cx="5503818" cy="484632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55842" y="921314"/>
            <a:ext cx="3178628" cy="661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Tranh vẽ gì?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8458" y="921314"/>
            <a:ext cx="55458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Dựa vào tranh em hãy tìm các từ ngữ chỉ người?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8458" y="2465805"/>
            <a:ext cx="554582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ngữ chỉ người: người bán hàng, người mua hàng, người đi chợ, người bán đào, người bán quất, trẻ em…</a:t>
            </a:r>
            <a:endParaRPr lang="vi-VN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8458" y="977482"/>
            <a:ext cx="55458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Dựa vào tranh em hãy tìm các từ ngữ chỉ vật?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8458" y="2465805"/>
            <a:ext cx="55458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ngữ chỉ vật: cành đào, cây quất, đèn lồng…</a:t>
            </a:r>
            <a:endParaRPr lang="vi-VN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8458" y="972978"/>
            <a:ext cx="55458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Dựa vào tranh em hãy tìm các từ ngữ chỉ hoạt động?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8458" y="2465805"/>
            <a:ext cx="55458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ngữ chỉ hoạt động: bán hàng, mua hàng, đi chợ, dắt tay…</a:t>
            </a:r>
            <a:endParaRPr lang="vi-VN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1682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0593E17-85A1-48DB-A14C-885D1BF368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6831" t="33372"/>
          <a:stretch/>
        </p:blipFill>
        <p:spPr>
          <a:xfrm>
            <a:off x="6436659" y="921314"/>
            <a:ext cx="5396753" cy="455612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55842" y="921314"/>
            <a:ext cx="3178628" cy="661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Tranh vẽ gì?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8458" y="921314"/>
            <a:ext cx="55458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Dựa vào tranh em hãy tìm các từ ngữ chỉ người?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8458" y="2465805"/>
            <a:ext cx="55458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ngữ chỉ người: trẻ em, người nặn tò he.</a:t>
            </a:r>
            <a:endParaRPr lang="vi-VN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8458" y="977482"/>
            <a:ext cx="55458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Dựa vào tranh em hãy tìm các từ ngữ chỉ vật?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8458" y="2465805"/>
            <a:ext cx="554582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ngữ chỉ vật: bàn, ghế, tò he…</a:t>
            </a:r>
            <a:endParaRPr lang="vi-VN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8458" y="972978"/>
            <a:ext cx="55458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Dựa vào tranh em hãy tìm các từ ngữ chỉ hoạt động?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8458" y="2461301"/>
            <a:ext cx="55458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ngữ chỉ hoạt động: nặn tò he, nhìn, xem.</a:t>
            </a:r>
            <a:endParaRPr lang="vi-VN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5089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8" name="Rectangle 76">
            <a:extLst>
              <a:ext uri="{FF2B5EF4-FFF2-40B4-BE49-F238E27FC236}">
                <a16:creationId xmlns:a16="http://schemas.microsoft.com/office/drawing/2014/main" id="{71A784BF-09DB-448D-99FC-B49DFC6605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 useBgFill="1">
        <p:nvSpPr>
          <p:cNvPr id="2059" name="Rectangle 78">
            <a:extLst>
              <a:ext uri="{FF2B5EF4-FFF2-40B4-BE49-F238E27FC236}">
                <a16:creationId xmlns:a16="http://schemas.microsoft.com/office/drawing/2014/main" id="{917859B3-4C91-478D-929D-BB6433F908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16" y="4218905"/>
            <a:ext cx="11167447" cy="2089317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B52CA9-6852-4CA2-B3FB-89E2D0FC782C}"/>
              </a:ext>
            </a:extLst>
          </p:cNvPr>
          <p:cNvSpPr txBox="1"/>
          <p:nvPr/>
        </p:nvSpPr>
        <p:spPr>
          <a:xfrm>
            <a:off x="838200" y="4435052"/>
            <a:ext cx="2907367" cy="16459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HOẠT ĐỘNG NHÓM ĐÔI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060" name="Rectangle 80">
            <a:extLst>
              <a:ext uri="{FF2B5EF4-FFF2-40B4-BE49-F238E27FC236}">
                <a16:creationId xmlns:a16="http://schemas.microsoft.com/office/drawing/2014/main" id="{6283FBD2-A663-469F-855C-06D86E3C11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08" y="4911519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8A1279FC-7441-4E55-B082-2774E6316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398520" y="5254418"/>
            <a:ext cx="1463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092AC22-4646-46BD-ACBE-9405B47358AF}"/>
              </a:ext>
            </a:extLst>
          </p:cNvPr>
          <p:cNvSpPr txBox="1"/>
          <p:nvPr/>
        </p:nvSpPr>
        <p:spPr>
          <a:xfrm>
            <a:off x="4120896" y="4421208"/>
            <a:ext cx="7725935" cy="18731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Nói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 – 3 câu về một nhân vật trong tranh.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Người đó là ai?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sz="24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đó đang làm gì?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24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có nhận xét gì về cử chỉ, hành động, … của người đó?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D0593E17-85A1-48DB-A14C-885D1BF368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19" t="32374" r="43834" b="-1"/>
          <a:stretch/>
        </p:blipFill>
        <p:spPr>
          <a:xfrm>
            <a:off x="374257" y="352743"/>
            <a:ext cx="5247004" cy="350484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0593E17-85A1-48DB-A14C-885D1BF368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6831" t="33372"/>
          <a:stretch/>
        </p:blipFill>
        <p:spPr>
          <a:xfrm>
            <a:off x="6096000" y="265661"/>
            <a:ext cx="5396753" cy="3596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44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0648" y="398407"/>
            <a:ext cx="1116003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8. </a:t>
            </a:r>
            <a:r>
              <a:rPr lang="en-US" sz="28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 </a:t>
            </a:r>
            <a:r>
              <a:rPr lang="en-US" sz="2800" i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 chấm, dấu chấm hỏi </a:t>
            </a:r>
            <a:r>
              <a:rPr lang="en-US" sz="28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 </a:t>
            </a:r>
            <a:r>
              <a:rPr lang="en-US" sz="2800" i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 chấm than </a:t>
            </a:r>
            <a:r>
              <a:rPr lang="en-US" sz="28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 cho ô vuông.</a:t>
            </a:r>
            <a:r>
              <a:rPr lang="en-US" sz="28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2800" dirty="0"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0295" y="1261486"/>
            <a:ext cx="1116003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Chị: – Em đang viết gì đấy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Em: – Em đang viết thư cho em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Chị: – Hay đấy 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Trong thư nói gì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Em: – Ngày mai, nhận được thư em mới biết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(Theo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Tiếng cười học trò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383741" y="1510317"/>
            <a:ext cx="277906" cy="3227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Rectangle 4"/>
          <p:cNvSpPr/>
          <p:nvPr/>
        </p:nvSpPr>
        <p:spPr>
          <a:xfrm>
            <a:off x="5065059" y="2101988"/>
            <a:ext cx="277906" cy="3227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Rectangle 5"/>
          <p:cNvSpPr/>
          <p:nvPr/>
        </p:nvSpPr>
        <p:spPr>
          <a:xfrm>
            <a:off x="2698378" y="2762114"/>
            <a:ext cx="277906" cy="3227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Rectangle 6"/>
          <p:cNvSpPr/>
          <p:nvPr/>
        </p:nvSpPr>
        <p:spPr>
          <a:xfrm>
            <a:off x="5405718" y="2762113"/>
            <a:ext cx="277906" cy="3227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Rectangle 7"/>
          <p:cNvSpPr/>
          <p:nvPr/>
        </p:nvSpPr>
        <p:spPr>
          <a:xfrm>
            <a:off x="6911789" y="3383941"/>
            <a:ext cx="277906" cy="3227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C66F8B3-D028-49E7-848B-941394BAD207}"/>
              </a:ext>
            </a:extLst>
          </p:cNvPr>
          <p:cNvSpPr/>
          <p:nvPr/>
        </p:nvSpPr>
        <p:spPr>
          <a:xfrm>
            <a:off x="350648" y="5425975"/>
            <a:ext cx="87553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4E803F1-A609-4668-85B7-7D42815388F7}"/>
              </a:ext>
            </a:extLst>
          </p:cNvPr>
          <p:cNvSpPr/>
          <p:nvPr/>
        </p:nvSpPr>
        <p:spPr>
          <a:xfrm>
            <a:off x="350648" y="4763264"/>
            <a:ext cx="75368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C66F8B3-D028-49E7-848B-941394BAD207}"/>
              </a:ext>
            </a:extLst>
          </p:cNvPr>
          <p:cNvSpPr/>
          <p:nvPr/>
        </p:nvSpPr>
        <p:spPr>
          <a:xfrm>
            <a:off x="350648" y="6050910"/>
            <a:ext cx="103621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dùng 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 chấm than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kết thúc một câu bộc lộ cảm xúc, lời khen.</a:t>
            </a:r>
          </a:p>
        </p:txBody>
      </p:sp>
    </p:spTree>
    <p:extLst>
      <p:ext uri="{BB962C8B-B14F-4D97-AF65-F5344CB8AC3E}">
        <p14:creationId xmlns:p14="http://schemas.microsoft.com/office/powerpoint/2010/main" val="3281578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/>
      <p:bldP spid="10" grpId="0"/>
      <p:bldP spid="1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47B60F8D-7ED6-4B0A-93E4-4741377BC803}"/>
  <p:tag name="GENSWF_ADVANCE_TIME" val="5"/>
  <p:tag name="TIMING" val="|0.001|0.5|0.5"/>
  <p:tag name="ISPRING_CUSTOM_TIMING_USED" val="1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416</Words>
  <Application>Microsoft Office PowerPoint</Application>
  <PresentationFormat>Màn hình rộng</PresentationFormat>
  <Paragraphs>49</Paragraphs>
  <Slides>7</Slides>
  <Notes>2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5</vt:i4>
      </vt:variant>
      <vt:variant>
        <vt:lpstr>Chủ đề</vt:lpstr>
      </vt:variant>
      <vt:variant>
        <vt:i4>2</vt:i4>
      </vt:variant>
      <vt:variant>
        <vt:lpstr>Tiêu đề Bản chiếu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Light</vt:lpstr>
      <vt:lpstr>HP001 4 hàng</vt:lpstr>
      <vt:lpstr>Times New Roman</vt:lpstr>
      <vt:lpstr>1_Office Theme</vt:lpstr>
      <vt:lpstr>8_Office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>00000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MAYTINH</dc:creator>
  <cp:lastModifiedBy>Đỗ Thanh Huyền</cp:lastModifiedBy>
  <cp:revision>7</cp:revision>
  <dcterms:created xsi:type="dcterms:W3CDTF">2021-07-03T18:08:11Z</dcterms:created>
  <dcterms:modified xsi:type="dcterms:W3CDTF">2022-01-04T15:19:08Z</dcterms:modified>
</cp:coreProperties>
</file>